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46"/>
  </p:normalViewPr>
  <p:slideViewPr>
    <p:cSldViewPr snapToGrid="0" snapToObjects="1">
      <p:cViewPr varScale="1">
        <p:scale>
          <a:sx n="97" d="100"/>
          <a:sy n="97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hyperlink" Target="https://github.com/arnabcse/PlanetAssignme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D9466-AE9A-1545-AE50-24462D6AE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Planet Assessment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F243B-A801-EE4A-AE87-9D4BC5E69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Arnab Chakraborty</a:t>
            </a:r>
          </a:p>
          <a:p>
            <a:pPr algn="ctr"/>
            <a:r>
              <a:rPr lang="en-US" dirty="0"/>
              <a:t>Current Organization :- IBM</a:t>
            </a:r>
          </a:p>
          <a:p>
            <a:pPr algn="ctr"/>
            <a:r>
              <a:rPr lang="en-US" dirty="0"/>
              <a:t>Role :- Application Developer (</a:t>
            </a:r>
            <a:r>
              <a:rPr lang="en-US" dirty="0" err="1"/>
              <a:t>Mobile:iOS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India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1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4AD7-9CB3-584D-B0F9-A98334B9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Home Screen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C3A93E-4DA2-CA41-B715-A6F3A34A1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40" r="-1" b="25628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07B8-882B-EC4C-93D1-182DD40F2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sz="2000" dirty="0"/>
              <a:t>Features:-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Download:- To Download the Data From the Server (Online Mode)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View ALL:- To view the List of Planets (Offline Mode)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Analysis :- To View some Analytical System and Application Information (Development In Progress)</a:t>
            </a:r>
          </a:p>
        </p:txBody>
      </p:sp>
    </p:spTree>
    <p:extLst>
      <p:ext uri="{BB962C8B-B14F-4D97-AF65-F5344CB8AC3E}">
        <p14:creationId xmlns:p14="http://schemas.microsoft.com/office/powerpoint/2010/main" val="788938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5AB6-1B3A-1C4E-B9D6-DC8F24384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5219699" cy="9144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Planet List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B81D0-B38D-EA42-A7E3-07689E8C5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1" y="1524001"/>
            <a:ext cx="5359400" cy="49784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Features:-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This screen shows the List of All Planets and Some Basic Information's regarding each planet.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Information :-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UcPeriod"/>
            </a:pPr>
            <a:r>
              <a:rPr lang="en-US" sz="2000" dirty="0"/>
              <a:t>Name :- name of The planet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UcPeriod"/>
            </a:pPr>
            <a:r>
              <a:rPr lang="en-US" sz="2000" dirty="0"/>
              <a:t>Climate:- climate information of The Planet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UcPeriod"/>
            </a:pPr>
            <a:r>
              <a:rPr lang="en-US" sz="2000" dirty="0"/>
              <a:t>Gravity:- gravity type of The Planet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UcPeriod"/>
            </a:pPr>
            <a:r>
              <a:rPr lang="en-US" sz="2000" dirty="0"/>
              <a:t>Terrain:- terrain type of The Planet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UcPeriod"/>
            </a:pPr>
            <a:r>
              <a:rPr lang="en-US" sz="2000" dirty="0"/>
              <a:t>R.P:- rotation period count of The Planet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UcPeriod"/>
            </a:pPr>
            <a:r>
              <a:rPr lang="en-US" sz="2000" dirty="0"/>
              <a:t>O.P:- orbital period count of the Planet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UcPeriod"/>
            </a:pPr>
            <a:r>
              <a:rPr lang="en-US" sz="2000" dirty="0"/>
              <a:t>Diameter:- diameter value of the Planet</a:t>
            </a:r>
          </a:p>
          <a:p>
            <a:pPr marL="342900" indent="-342900">
              <a:lnSpc>
                <a:spcPct val="90000"/>
              </a:lnSpc>
              <a:buFont typeface="+mj-lt"/>
              <a:buAutoNum type="alphaUcPeriod"/>
            </a:pPr>
            <a:r>
              <a:rPr lang="en-US" sz="2000" dirty="0"/>
              <a:t>Population:- population count of The Planet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F6D2B5-4AE7-0140-9113-2AD21763C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166" r="1" b="25254"/>
          <a:stretch/>
        </p:blipFill>
        <p:spPr>
          <a:xfrm>
            <a:off x="6198829" y="609601"/>
            <a:ext cx="5447070" cy="57351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3267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B52406-EA6D-1C44-9B80-9F8C5D5613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67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3BE698-ADDA-9F48-A1DA-5D243AAA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dirty="0"/>
              <a:t>User manual And Application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376A-AE45-9E47-BB35-C8505AAC3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135" y="4385732"/>
            <a:ext cx="3254990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/>
              <a:t>Application Code level Hierarchy Setup </a:t>
            </a:r>
          </a:p>
        </p:txBody>
      </p:sp>
    </p:spTree>
    <p:extLst>
      <p:ext uri="{BB962C8B-B14F-4D97-AF65-F5344CB8AC3E}">
        <p14:creationId xmlns:p14="http://schemas.microsoft.com/office/powerpoint/2010/main" val="399550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3788B47-0C23-F844-8269-86CC06DB85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49" r="44714" b="-1"/>
          <a:stretch/>
        </p:blipFill>
        <p:spPr>
          <a:xfrm>
            <a:off x="-1" y="0"/>
            <a:ext cx="790513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41B56-2693-7241-8A3B-173EA50F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GitHUB Code Base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1B2A1-7948-DF45-9945-103DAB342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4197" y="4748907"/>
            <a:ext cx="3254990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u="sng" cap="all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https://</a:t>
            </a:r>
            <a:r>
              <a:rPr lang="en-US" u="sng" cap="all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github.com</a:t>
            </a:r>
            <a:r>
              <a:rPr lang="en-US" u="sng" cap="all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en-US" u="sng" cap="all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arnabcse</a:t>
            </a:r>
            <a:r>
              <a:rPr lang="en-US" u="sng" cap="all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en-US" u="sng" cap="all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PlanetAssignment</a:t>
            </a:r>
            <a:endParaRPr lang="en-US" u="sng" cap="all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8A8217-A4DE-DA4E-BABD-95D9F5F29710}"/>
              </a:ext>
            </a:extLst>
          </p:cNvPr>
          <p:cNvSpPr txBox="1">
            <a:spLocks/>
          </p:cNvSpPr>
          <p:nvPr/>
        </p:nvSpPr>
        <p:spPr>
          <a:xfrm>
            <a:off x="8194197" y="319156"/>
            <a:ext cx="3254990" cy="1405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u="sng" cap="all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https://</a:t>
            </a:r>
            <a:r>
              <a:rPr lang="en-US" u="sng" cap="all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github.com</a:t>
            </a:r>
            <a:r>
              <a:rPr lang="en-US" u="sng" cap="all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en-US" u="sng" cap="all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arnabcse</a:t>
            </a:r>
            <a:r>
              <a:rPr lang="en-US" u="sng" cap="all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en-US" u="sng" cap="all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PlanetAssignment</a:t>
            </a:r>
            <a:endParaRPr lang="en-US" u="sng" cap="all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2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A64E2-23BD-1344-B023-47A1F346E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40" y="548685"/>
            <a:ext cx="5219699" cy="1456267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/>
              <a:t>Application iOS Deployment Target &amp; Device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B4C48-74DF-AF47-B265-746D60168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740" y="2221581"/>
            <a:ext cx="5219699" cy="3649133"/>
          </a:xfrm>
        </p:spPr>
        <p:txBody>
          <a:bodyPr>
            <a:normAutofit/>
          </a:bodyPr>
          <a:lstStyle/>
          <a:p>
            <a:r>
              <a:rPr lang="en-US" sz="2400" dirty="0"/>
              <a:t>Minimum iOS Version 13.0</a:t>
            </a:r>
          </a:p>
          <a:p>
            <a:r>
              <a:rPr lang="en-US" sz="2400" dirty="0"/>
              <a:t>Maximum iOS Version Latest &amp; Onwards</a:t>
            </a:r>
          </a:p>
          <a:p>
            <a:r>
              <a:rPr lang="en-US" sz="2400" dirty="0"/>
              <a:t>Target Device – </a:t>
            </a:r>
            <a:r>
              <a:rPr lang="en-US" sz="2400" dirty="0" err="1"/>
              <a:t>iPHONE</a:t>
            </a:r>
            <a:r>
              <a:rPr lang="en-US" sz="2400" dirty="0"/>
              <a:t> &amp; </a:t>
            </a:r>
            <a:r>
              <a:rPr lang="en-US" sz="2400" dirty="0" err="1"/>
              <a:t>iPAD</a:t>
            </a:r>
            <a:endParaRPr lang="en-US" sz="24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78C93C-DFEC-6645-B4C5-133E34FDD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82" b="2"/>
          <a:stretch/>
        </p:blipFill>
        <p:spPr>
          <a:xfrm>
            <a:off x="5723466" y="411569"/>
            <a:ext cx="6260886" cy="603486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82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606F-31D1-3C44-A321-9ED5DE099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9" y="696981"/>
            <a:ext cx="11053163" cy="1035579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dirty="0"/>
              <a:t>App Icon &amp; Launch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A1821-46DF-6A48-868D-819455D81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70" y="2304647"/>
            <a:ext cx="2543916" cy="766097"/>
          </a:xfrm>
        </p:spPr>
        <p:txBody>
          <a:bodyPr>
            <a:normAutofit/>
          </a:bodyPr>
          <a:lstStyle/>
          <a:p>
            <a:r>
              <a:rPr lang="en-US" dirty="0"/>
              <a:t>App ICON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8DD3C2-999A-1245-8E31-E611CA8D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721" y="2106429"/>
            <a:ext cx="1889971" cy="413108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481B8A-F8AB-4542-863E-4EC20F097ABE}"/>
              </a:ext>
            </a:extLst>
          </p:cNvPr>
          <p:cNvSpPr txBox="1">
            <a:spLocks/>
          </p:cNvSpPr>
          <p:nvPr/>
        </p:nvSpPr>
        <p:spPr>
          <a:xfrm>
            <a:off x="5564505" y="2063222"/>
            <a:ext cx="2952962" cy="1010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Launch Screen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93F3DB10-A159-D844-8E69-11860B2F5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033" y="2106429"/>
            <a:ext cx="1875246" cy="405459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0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1A923-8DA0-D64E-B56D-9F1824D14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/>
              <a:t>Application Business Functionality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3C2750-F992-7B44-A615-BE8AF5B8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474133"/>
            <a:ext cx="6517543" cy="59097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Application is to show Planet Name and Few of the details for individual planet.</a:t>
            </a:r>
          </a:p>
          <a:p>
            <a:pPr>
              <a:lnSpc>
                <a:spcPct val="90000"/>
              </a:lnSpc>
            </a:pPr>
            <a:r>
              <a:rPr lang="en-US" dirty="0"/>
              <a:t>Planet data will be fetched from the server as REST API fetch.</a:t>
            </a:r>
          </a:p>
          <a:p>
            <a:pPr>
              <a:lnSpc>
                <a:spcPct val="90000"/>
              </a:lnSpc>
            </a:pPr>
            <a:r>
              <a:rPr lang="en-US" dirty="0"/>
              <a:t>Whole application is to support Offline Functionality for the USER.</a:t>
            </a:r>
          </a:p>
          <a:p>
            <a:pPr>
              <a:lnSpc>
                <a:spcPct val="90000"/>
              </a:lnSpc>
            </a:pPr>
            <a:r>
              <a:rPr lang="en-US" dirty="0"/>
              <a:t>User need one time to download the data of all Planets from the server to see all of them.</a:t>
            </a:r>
          </a:p>
          <a:p>
            <a:pPr>
              <a:lnSpc>
                <a:spcPct val="90000"/>
              </a:lnSpc>
            </a:pPr>
            <a:r>
              <a:rPr lang="en-US" dirty="0"/>
              <a:t>Only that DOWNLOAD time Device should be in Network Reachable Condition to download data from Server.</a:t>
            </a:r>
          </a:p>
          <a:p>
            <a:pPr>
              <a:lnSpc>
                <a:spcPct val="90000"/>
              </a:lnSpc>
            </a:pPr>
            <a:r>
              <a:rPr lang="en-US" dirty="0"/>
              <a:t>Rest of the time Application will run on basis of its Persistent Store Data which is saved from the server.</a:t>
            </a:r>
          </a:p>
          <a:p>
            <a:pPr>
              <a:lnSpc>
                <a:spcPct val="90000"/>
              </a:lnSpc>
            </a:pPr>
            <a:r>
              <a:rPr lang="en-US" dirty="0"/>
              <a:t>Download functionality here is also like Refresh, so each time the Persistent Store Data will be updated if User Tries to Download.</a:t>
            </a:r>
          </a:p>
          <a:p>
            <a:pPr>
              <a:lnSpc>
                <a:spcPct val="90000"/>
              </a:lnSpc>
            </a:pPr>
            <a:r>
              <a:rPr lang="en-US" dirty="0"/>
              <a:t>User can’t see View All Planet Data, if Application does not Download the data from the server and Stored it in Persistent Store.</a:t>
            </a:r>
          </a:p>
          <a:p>
            <a:pPr>
              <a:lnSpc>
                <a:spcPct val="90000"/>
              </a:lnSpc>
            </a:pPr>
            <a:r>
              <a:rPr lang="en-US" dirty="0"/>
              <a:t>Analysis Feature has been introduced to show some analytical Model data (Development in Progress)</a:t>
            </a:r>
          </a:p>
        </p:txBody>
      </p:sp>
    </p:spTree>
    <p:extLst>
      <p:ext uri="{BB962C8B-B14F-4D97-AF65-F5344CB8AC3E}">
        <p14:creationId xmlns:p14="http://schemas.microsoft.com/office/powerpoint/2010/main" val="406502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F955-E6BC-4444-9E71-C3DFBFC4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834" y="1030288"/>
            <a:ext cx="4214095" cy="1035579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/>
              <a:t>Technology &amp; Framework USED</a:t>
            </a:r>
          </a:p>
        </p:txBody>
      </p:sp>
      <p:sp>
        <p:nvSpPr>
          <p:cNvPr id="20" name="Rounded Rectangle 20">
            <a:extLst>
              <a:ext uri="{FF2B5EF4-FFF2-40B4-BE49-F238E27FC236}">
                <a16:creationId xmlns:a16="http://schemas.microsoft.com/office/drawing/2014/main" id="{1E810799-53B3-48A3-B8B6-233E2C31E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633" y="620116"/>
            <a:ext cx="3038668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231C00F-5EAB-3A4F-859D-63FEDB7A4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65" y="734415"/>
            <a:ext cx="2283447" cy="248524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55DAC066-83AD-4523-8B30-7BDAF0EA5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9325" y="620116"/>
            <a:ext cx="3041490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1FB5A3E9-61D3-6040-AC4E-03ACA9731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49" y="1040452"/>
            <a:ext cx="2814866" cy="1873165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D2645148-2B7E-4CB8-B463-1E628D4EF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633" y="3515716"/>
            <a:ext cx="304149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ool&#10;&#10;Description automatically generated">
            <a:extLst>
              <a:ext uri="{FF2B5EF4-FFF2-40B4-BE49-F238E27FC236}">
                <a16:creationId xmlns:a16="http://schemas.microsoft.com/office/drawing/2014/main" id="{870C2FA9-B0DA-2F41-9DAB-B893E9D3A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68" y="3630015"/>
            <a:ext cx="2485240" cy="2485240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6" name="Rounded Rectangle 18">
            <a:extLst>
              <a:ext uri="{FF2B5EF4-FFF2-40B4-BE49-F238E27FC236}">
                <a16:creationId xmlns:a16="http://schemas.microsoft.com/office/drawing/2014/main" id="{D6F48197-D2EA-41BB-BC18-A82753008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89325" y="3515716"/>
            <a:ext cx="3041490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6E4D900F-5B4B-3240-AB7A-058801A40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649" y="3990511"/>
            <a:ext cx="2814866" cy="176424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2CAF0-8EFA-3E45-8B26-1D865C9A7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835" y="2142067"/>
            <a:ext cx="3263390" cy="3649133"/>
          </a:xfrm>
        </p:spPr>
        <p:txBody>
          <a:bodyPr>
            <a:normAutofit/>
          </a:bodyPr>
          <a:lstStyle/>
          <a:p>
            <a:r>
              <a:rPr lang="en-US" sz="2400" dirty="0"/>
              <a:t>SWIFT</a:t>
            </a:r>
          </a:p>
          <a:p>
            <a:r>
              <a:rPr lang="en-US" sz="2400" dirty="0"/>
              <a:t>XCODE</a:t>
            </a:r>
          </a:p>
          <a:p>
            <a:r>
              <a:rPr lang="en-US" sz="2400" dirty="0"/>
              <a:t>UIKIT</a:t>
            </a:r>
          </a:p>
          <a:p>
            <a:r>
              <a:rPr lang="en-US" sz="2400" dirty="0" err="1"/>
              <a:t>CoreData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038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D9930E-17A0-F649-B90B-9885D1BD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COREDATA Persistent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558F4-76A7-5A4B-A8CE-4A6BD5A29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6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>
                <a:solidFill>
                  <a:srgbClr val="FFFFFF"/>
                </a:solidFill>
              </a:rPr>
              <a:t>CoreData Persistent Store Entity Relationship Diagram</a:t>
            </a:r>
          </a:p>
        </p:txBody>
      </p:sp>
      <p:sp useBgFill="1">
        <p:nvSpPr>
          <p:cNvPr id="109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11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4A82E97-659F-DB46-9284-599ED5E0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01" y="2433919"/>
            <a:ext cx="2907883" cy="321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99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4162-C751-7846-8ACD-EDDCD8B6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10818"/>
            <a:ext cx="10131425" cy="995756"/>
          </a:xfrm>
        </p:spPr>
        <p:txBody>
          <a:bodyPr/>
          <a:lstStyle/>
          <a:p>
            <a:pPr algn="ctr"/>
            <a:r>
              <a:rPr lang="en-US" dirty="0"/>
              <a:t>Application Screen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155BD-E881-3641-A47C-0B8E1077A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750825" cy="41063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Screen 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3EECF0C-9619-5943-BC33-04D434ABBDF8}"/>
              </a:ext>
            </a:extLst>
          </p:cNvPr>
          <p:cNvSpPr/>
          <p:nvPr/>
        </p:nvSpPr>
        <p:spPr>
          <a:xfrm>
            <a:off x="1561550" y="3664224"/>
            <a:ext cx="2001078" cy="14842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Screen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29291C-3741-4E4B-9B63-9EA942F5F1E3}"/>
              </a:ext>
            </a:extLst>
          </p:cNvPr>
          <p:cNvSpPr/>
          <p:nvPr/>
        </p:nvSpPr>
        <p:spPr>
          <a:xfrm>
            <a:off x="4987236" y="3664224"/>
            <a:ext cx="2001078" cy="14842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Home Screen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D1FFD0A-65E5-F14D-8BA9-CE35326806C8}"/>
              </a:ext>
            </a:extLst>
          </p:cNvPr>
          <p:cNvSpPr/>
          <p:nvPr/>
        </p:nvSpPr>
        <p:spPr>
          <a:xfrm>
            <a:off x="8611706" y="3664224"/>
            <a:ext cx="2001078" cy="14842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Planet </a:t>
            </a:r>
            <a:r>
              <a:rPr lang="en-US" b="1" dirty="0">
                <a:solidFill>
                  <a:schemeClr val="tx1"/>
                </a:solidFill>
              </a:rPr>
              <a:t>List</a:t>
            </a:r>
            <a:r>
              <a:rPr lang="en-US" dirty="0"/>
              <a:t> Screen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6757F7-E3E0-A846-9804-289E7DD2E79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562628" y="4406346"/>
            <a:ext cx="1424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F4BE0B-A551-5A45-82EB-871A7BE4527B}"/>
              </a:ext>
            </a:extLst>
          </p:cNvPr>
          <p:cNvCxnSpPr>
            <a:cxnSpLocks/>
          </p:cNvCxnSpPr>
          <p:nvPr/>
        </p:nvCxnSpPr>
        <p:spPr>
          <a:xfrm>
            <a:off x="6988314" y="4412973"/>
            <a:ext cx="16764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9137062-39DC-4A49-862D-4117D0FC786D}"/>
              </a:ext>
            </a:extLst>
          </p:cNvPr>
          <p:cNvSpPr/>
          <p:nvPr/>
        </p:nvSpPr>
        <p:spPr>
          <a:xfrm>
            <a:off x="1789043" y="1749288"/>
            <a:ext cx="1457740" cy="10999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Offline Mode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E9CD60E-28F6-AD4E-8EFB-91DDDC5A08B5}"/>
              </a:ext>
            </a:extLst>
          </p:cNvPr>
          <p:cNvSpPr/>
          <p:nvPr/>
        </p:nvSpPr>
        <p:spPr>
          <a:xfrm>
            <a:off x="5205896" y="1749287"/>
            <a:ext cx="1457740" cy="10999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Online + Offline Mode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B580C7F-D37F-4940-B4AF-26AC52F9B55A}"/>
              </a:ext>
            </a:extLst>
          </p:cNvPr>
          <p:cNvSpPr/>
          <p:nvPr/>
        </p:nvSpPr>
        <p:spPr>
          <a:xfrm>
            <a:off x="8830366" y="1749286"/>
            <a:ext cx="1457740" cy="109992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Offline Mode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8B09499D-5159-5E4F-912D-430D7314B160}"/>
              </a:ext>
            </a:extLst>
          </p:cNvPr>
          <p:cNvSpPr/>
          <p:nvPr/>
        </p:nvSpPr>
        <p:spPr>
          <a:xfrm>
            <a:off x="2504661" y="2849215"/>
            <a:ext cx="66261" cy="81500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46B1CD12-C90F-D74B-A5CD-E9ECD5C5F1E2}"/>
              </a:ext>
            </a:extLst>
          </p:cNvPr>
          <p:cNvSpPr/>
          <p:nvPr/>
        </p:nvSpPr>
        <p:spPr>
          <a:xfrm>
            <a:off x="5901635" y="2849583"/>
            <a:ext cx="66261" cy="81500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D8FEB10-39AE-344A-BA52-5FB83824CA61}"/>
              </a:ext>
            </a:extLst>
          </p:cNvPr>
          <p:cNvSpPr/>
          <p:nvPr/>
        </p:nvSpPr>
        <p:spPr>
          <a:xfrm>
            <a:off x="9606724" y="2859151"/>
            <a:ext cx="66261" cy="815009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18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97</TotalTime>
  <Words>414</Words>
  <Application>Microsoft Macintosh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Planet Assessment Application</vt:lpstr>
      <vt:lpstr>User manual And Application Guide</vt:lpstr>
      <vt:lpstr>GitHUB Code Base Link</vt:lpstr>
      <vt:lpstr>Application iOS Deployment Target &amp; Device Family</vt:lpstr>
      <vt:lpstr>App Icon &amp; Launch Screen</vt:lpstr>
      <vt:lpstr>Application Business Functionality</vt:lpstr>
      <vt:lpstr>Technology &amp; Framework USED</vt:lpstr>
      <vt:lpstr>COREDATA Persistent STORE</vt:lpstr>
      <vt:lpstr>Application Screen Flow</vt:lpstr>
      <vt:lpstr>Home Screen</vt:lpstr>
      <vt:lpstr>Planet List Screen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 Assessment Application</dc:title>
  <dc:creator>Arnab Chakraborty8</dc:creator>
  <cp:lastModifiedBy>Arnab Chakraborty8</cp:lastModifiedBy>
  <cp:revision>23</cp:revision>
  <dcterms:created xsi:type="dcterms:W3CDTF">2021-07-30T09:28:22Z</dcterms:created>
  <dcterms:modified xsi:type="dcterms:W3CDTF">2021-07-30T11:05:52Z</dcterms:modified>
</cp:coreProperties>
</file>